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6" r:id="rId3"/>
    <p:sldId id="261" r:id="rId4"/>
    <p:sldId id="263" r:id="rId5"/>
    <p:sldId id="264" r:id="rId6"/>
    <p:sldId id="260" r:id="rId7"/>
    <p:sldId id="258" r:id="rId8"/>
    <p:sldId id="265" r:id="rId9"/>
    <p:sldId id="257" r:id="rId10"/>
    <p:sldId id="268" r:id="rId11"/>
    <p:sldId id="262" r:id="rId12"/>
    <p:sldId id="259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15A"/>
    <a:srgbClr val="1B5C7D"/>
    <a:srgbClr val="174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-11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60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8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5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8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5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1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0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6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4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4.jpg"/><Relationship Id="rId5" Type="http://schemas.openxmlformats.org/officeDocument/2006/relationships/image" Target="../media/image15.jpg"/><Relationship Id="rId6" Type="http://schemas.openxmlformats.org/officeDocument/2006/relationships/image" Target="../media/image11.jpg"/><Relationship Id="rId7" Type="http://schemas.openxmlformats.org/officeDocument/2006/relationships/image" Target="../media/image16.jpg"/><Relationship Id="rId8" Type="http://schemas.openxmlformats.org/officeDocument/2006/relationships/image" Target="../media/image17.jp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2419" y="-522511"/>
            <a:ext cx="11567584" cy="81796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4815417"/>
            <a:ext cx="64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#</a:t>
            </a:r>
            <a:r>
              <a:rPr lang="en-US" sz="6000" dirty="0" err="1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TeamNannyState</a:t>
            </a:r>
            <a:endParaRPr lang="en-US" sz="6000" dirty="0">
              <a:solidFill>
                <a:schemeClr val="bg1"/>
              </a:solidFill>
              <a:latin typeface="Founders Grotesk Light"/>
              <a:cs typeface="Founders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6230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-the-Cloud-Graphic-ISOs-Acquirer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" b="1164"/>
          <a:stretch>
            <a:fillRect/>
          </a:stretch>
        </p:blipFill>
        <p:spPr>
          <a:xfrm>
            <a:off x="-141646" y="-1"/>
            <a:ext cx="12555895" cy="6905259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pic>
        <p:nvPicPr>
          <p:cNvPr id="11" name="Picture 10" descr="calling_an_ambulanc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09" y="788565"/>
            <a:ext cx="2540718" cy="1693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1682708-poster-1280-wrinkle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928" y="2207260"/>
            <a:ext cx="1937925" cy="1090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o-GRANDPARENTS-DIVORCE-facebook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615" y="243523"/>
            <a:ext cx="1735248" cy="1152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o-GRANDPARENTS-facebook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08106"/>
            <a:ext cx="2042583" cy="1021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bigstock-Portrait-of-a-happy-family-sta-2054457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92" y="2159742"/>
            <a:ext cx="1289353" cy="9025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ight Triangle 12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74976" y="5897521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n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sight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977834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parent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9" b="12849"/>
          <a:stretch>
            <a:fillRect/>
          </a:stretch>
        </p:blipFill>
        <p:spPr>
          <a:xfrm>
            <a:off x="-1559760" y="1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674550" y="5897521"/>
            <a:ext cx="2065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l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ways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5468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ma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1" b="8721"/>
          <a:stretch>
            <a:fillRect/>
          </a:stretch>
        </p:blipFill>
        <p:spPr>
          <a:xfrm>
            <a:off x="-228600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1508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fe.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2677504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nticareLogo-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43" y="521712"/>
            <a:ext cx="4851121" cy="2967985"/>
          </a:xfrm>
          <a:prstGeom prst="rect">
            <a:avLst/>
          </a:prstGeom>
        </p:spPr>
      </p:pic>
      <p:pic>
        <p:nvPicPr>
          <p:cNvPr id="5" name="Picture 4" descr="SenticareIcons2-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495" y="3489697"/>
            <a:ext cx="965200" cy="1117600"/>
          </a:xfrm>
          <a:prstGeom prst="rect">
            <a:avLst/>
          </a:prstGeom>
        </p:spPr>
      </p:pic>
      <p:pic>
        <p:nvPicPr>
          <p:cNvPr id="6" name="Picture 5" descr="SenticareIcons2-1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787" y="3489697"/>
            <a:ext cx="965200" cy="1117600"/>
          </a:xfrm>
          <a:prstGeom prst="rect">
            <a:avLst/>
          </a:prstGeom>
        </p:spPr>
      </p:pic>
      <p:pic>
        <p:nvPicPr>
          <p:cNvPr id="7" name="Picture 6" descr="SenticareIcons2-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904" y="3489697"/>
            <a:ext cx="965200" cy="1117600"/>
          </a:xfrm>
          <a:prstGeom prst="rect">
            <a:avLst/>
          </a:prstGeom>
        </p:spPr>
      </p:pic>
      <p:pic>
        <p:nvPicPr>
          <p:cNvPr id="8" name="Picture 7" descr="SenticareIcons2-0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610" y="3489697"/>
            <a:ext cx="965200" cy="1117600"/>
          </a:xfrm>
          <a:prstGeom prst="rect">
            <a:avLst/>
          </a:prstGeom>
        </p:spPr>
      </p:pic>
      <p:pic>
        <p:nvPicPr>
          <p:cNvPr id="10" name="Picture 9" descr="powered_by_003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0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ndma-Smil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995" y="-15367"/>
            <a:ext cx="10368492" cy="6915011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SenticareLogo-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103150"/>
            <a:ext cx="2956478" cy="180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65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g_memoryca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-65506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087194" y="5934802"/>
            <a:ext cx="31806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C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o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mmitted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0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stock_000015142796medium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9" b="8509"/>
          <a:stretch>
            <a:fillRect/>
          </a:stretch>
        </p:blipFill>
        <p:spPr>
          <a:xfrm>
            <a:off x="-513342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4211" y="70689"/>
            <a:ext cx="20535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cure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301021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all Preven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7" b="8737"/>
          <a:stretch>
            <a:fillRect/>
          </a:stretch>
        </p:blipFill>
        <p:spPr>
          <a:xfrm>
            <a:off x="-1294193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 rot="16200000" flipH="1">
            <a:off x="4481438" y="-337670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029" y="86626"/>
            <a:ext cx="931795" cy="9317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06798" y="70689"/>
            <a:ext cx="23012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u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pport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06577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7b0b330159207acfedfd230fa253e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3" b="16433"/>
          <a:stretch>
            <a:fillRect/>
          </a:stretch>
        </p:blipFill>
        <p:spPr>
          <a:xfrm>
            <a:off x="-116414" y="-10583"/>
            <a:ext cx="13723061" cy="7547155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35460" y="5934802"/>
            <a:ext cx="21980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P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event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9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as-leak-by-Graham-Brigg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3" b="18113"/>
          <a:stretch>
            <a:fillRect/>
          </a:stretch>
        </p:blipFill>
        <p:spPr>
          <a:xfrm>
            <a:off x="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25609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spond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0437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o-GRANDPARENTS-DIVORCE-face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327341" cy="685800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62376" y="5897521"/>
            <a:ext cx="13926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l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ert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53674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emale_comm_cent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-1226160" y="0"/>
            <a:ext cx="12604670" cy="6932083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89579" y="5897521"/>
            <a:ext cx="25654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th You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76315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14</Words>
  <Application>Microsoft Macintosh PowerPoint</Application>
  <PresentationFormat>On-screen Show (4:3)</PresentationFormat>
  <Paragraphs>11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Thomas</dc:creator>
  <cp:lastModifiedBy>Daniel Thomas</cp:lastModifiedBy>
  <cp:revision>19</cp:revision>
  <dcterms:created xsi:type="dcterms:W3CDTF">2014-07-25T09:14:13Z</dcterms:created>
  <dcterms:modified xsi:type="dcterms:W3CDTF">2014-07-26T02:43:23Z</dcterms:modified>
</cp:coreProperties>
</file>

<file path=docProps/thumbnail.jpeg>
</file>